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AFE9-1371-41C7-8D38-C2B60CED11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4C3546-FF31-4983-8327-B644D0E399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F0461-F4E0-485B-8B96-A0B22F267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2DC8C-84C2-4308-B078-1BCF0AD11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00854-296A-4A7D-961D-588327117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468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23E15-5987-4A60-A2C5-8E56F410B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25A9FB-5F42-4B60-8789-918540CC4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ACB0B-F2C9-46AE-A14E-8B41FEBFC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C525E-D226-4F8F-B6FF-3B1F30624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ACBFB-26B6-436E-85A2-CF92FDC13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5002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3EA4AD-8129-41B6-9911-7FFD5D09D4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C64E2-6ECA-4DFB-92C0-87812049A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45729-D1BC-42D1-AF7B-060BBEDE9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C8A17D-813E-4B49-9D87-48C4C3107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FCA40-FE2D-4D65-AAA8-4426DD8A1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1716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5E0AD-DD3F-4B2E-B64A-2270E1C5C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3CCC5-DEEB-4210-A8E6-8A5274BD6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EDCD5-0ECE-4E69-A4B6-2478F88B6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D2B23-0176-4042-B960-B7D16399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C32DF-6AE6-410E-9D30-4CF36F20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893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078F8-3CB1-4FB2-9A80-849F8F21F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F09E0-195F-4236-BCDC-008297BF9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96241-3A1E-4021-AC82-44BEE8092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BA3E8-79FE-4EE0-A4FB-BA10587E3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126F3-5BB7-4CFF-896F-E978C94ED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9024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3CC7D-8A2E-453E-B3D4-E81138F04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AD97E-785C-4E02-B1EB-DCF2639B8D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4667E-A7D0-4A82-B73B-8E71176FC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AFECD-E19B-470C-9BE2-25BA52494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E5270-5878-4486-8885-87291D7E0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D8B9E2-BBFE-4264-A4C1-C105AF553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850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F142C-DFEE-45D3-8A40-E65EF0EF0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804B3-A01D-46E0-BD61-8EE17456A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15B9F-D5E3-47CE-8155-4375BA9E3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3EAAC6-8C5E-49B2-A472-264207351C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373269-6266-4EAE-B864-A48B13E8A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3AA049-B38C-4A41-B186-97380A6D5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2413CF-2194-4227-AA82-F968BCE14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B4FE1-999E-4674-B230-1D79FB204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701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18CAD-2D0F-4EEA-986C-4431D43DD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FC987-9B94-4CF0-AE32-0A9ACDB7E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929F29-9FB7-4458-B322-7C5ABAFFA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8AB438-8645-42E6-844A-E9F87AF8C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1704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315CAB-D8AD-4B19-A9D7-9864F0E19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12F068-FEF2-4959-8A8B-F154937FF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4A1FC-2F6F-4A78-AF81-C42D8A338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343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101A1-F088-4EB4-AA04-8A00FACE7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239DE-B5E9-4CE1-8E03-2B9BB8088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563B43-B0EA-443A-B8FF-4D7697313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92631-8671-4BB8-93CD-7B2E137DB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44465B-80EA-42C8-98A9-131FC74A6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A2AF4-6797-45BD-8A35-220927843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5691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67EB2-C8AE-44ED-B8A7-9A2221F44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CDB36-F7B6-4D0F-A1C3-B1BA8EE41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02EB0-5620-4D59-9BDF-1F5CD9E99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917AE-5176-4929-BEE8-E1548F6E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6DB35-C18D-4C71-910B-5427BE349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3294E-04A3-4031-97C0-A379CCA04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673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B53623-4CAE-42F9-944B-35062DF9F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A717A-C541-469A-A4B2-FDBAC4017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48442-A206-48E1-99C3-F6EBB78D90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D293C-8124-42F2-8CAD-727949CC7517}" type="datetimeFigureOut">
              <a:rPr lang="en-CA" smtClean="0"/>
              <a:t>2020-09-21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8C62E-319D-4FA1-AD12-AF606EB31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021B0-344D-4ECF-A23F-FEA20BFB4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29F99-45CD-4D33-8606-E5BB40068C9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588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EF6C7E-05B5-4C33-8FE7-26CAD4D1E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Visit the             ATA website        for more info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1BD11B05-DEEA-42EE-B37F-7635060D228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322" r="-13322"/>
          <a:stretch/>
        </p:blipFill>
        <p:spPr>
          <a:xfrm>
            <a:off x="5112166" y="992187"/>
            <a:ext cx="6240045" cy="4927196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A27170-F3FC-4AA3-97D8-744356729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cs typeface="Arial" panose="020B0604020202020204" pitchFamily="34" charset="0"/>
              </a:rPr>
              <a:t>Provincial Executive Council (PEC) is   the 20-member executive committee responsible for directing the business  of the 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cs typeface="Arial" panose="020B0604020202020204" pitchFamily="34" charset="0"/>
              </a:rPr>
              <a:t>Except for the Past President and Executive Secretary, all PEC positions are up for election.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cs typeface="Arial" panose="020B0604020202020204" pitchFamily="34" charset="0"/>
              </a:rPr>
              <a:t>Nomination forms must be submitted on Nomination 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cs typeface="Arial" panose="020B0604020202020204" pitchFamily="34" charset="0"/>
              </a:rPr>
              <a:t>Voting takes place March 8-11.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cs typeface="Arial" panose="020B0604020202020204" pitchFamily="34" charset="0"/>
              </a:rPr>
              <a:t>Results announced March 12.</a:t>
            </a:r>
          </a:p>
        </p:txBody>
      </p:sp>
    </p:spTree>
    <p:extLst>
      <p:ext uri="{BB962C8B-B14F-4D97-AF65-F5344CB8AC3E}">
        <p14:creationId xmlns:p14="http://schemas.microsoft.com/office/powerpoint/2010/main" val="2986044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C674F2E592424B9D47C4DD2E2F65D1" ma:contentTypeVersion="2" ma:contentTypeDescription="Create a new document." ma:contentTypeScope="" ma:versionID="c1ff94317942c104ebc53e9f2ff2a6ff">
  <xsd:schema xmlns:xsd="http://www.w3.org/2001/XMLSchema" xmlns:xs="http://www.w3.org/2001/XMLSchema" xmlns:p="http://schemas.microsoft.com/office/2006/metadata/properties" xmlns:ns1="http://schemas.microsoft.com/sharepoint/v3" xmlns:ns2="62588aec-4323-4687-ba3e-9965a62a4df7" targetNamespace="http://schemas.microsoft.com/office/2006/metadata/properties" ma:root="true" ma:fieldsID="f58ab8e24a552a0edebf7541f8ccf69c" ns1:_="" ns2:_="">
    <xsd:import namespace="http://schemas.microsoft.com/sharepoint/v3"/>
    <xsd:import namespace="62588aec-4323-4687-ba3e-9965a62a4df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88aec-4323-4687-ba3e-9965a62a4df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8289A52-1E35-450D-BE19-4222C02F6758}"/>
</file>

<file path=customXml/itemProps2.xml><?xml version="1.0" encoding="utf-8"?>
<ds:datastoreItem xmlns:ds="http://schemas.openxmlformats.org/officeDocument/2006/customXml" ds:itemID="{C7635C00-EDC2-4D5F-BBBF-75781B410D5C}"/>
</file>

<file path=customXml/itemProps3.xml><?xml version="1.0" encoding="utf-8"?>
<ds:datastoreItem xmlns:ds="http://schemas.openxmlformats.org/officeDocument/2006/customXml" ds:itemID="{0BAE3E19-A5D3-4AE9-80B8-7EB051F644D0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Visit the             ATA website        for more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PEC</dc:title>
  <dc:creator>Laura Harris</dc:creator>
  <cp:lastModifiedBy>Laura Harris</cp:lastModifiedBy>
  <cp:revision>4</cp:revision>
  <dcterms:created xsi:type="dcterms:W3CDTF">2020-09-21T16:20:57Z</dcterms:created>
  <dcterms:modified xsi:type="dcterms:W3CDTF">2020-09-21T16:37:56Z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0x0101001CC674F2E592424B9D47C4DD2E2F65D1</vt:lpwstr>
  </property>
</Properties>
</file>